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8"/>
  </p:notesMasterIdLst>
  <p:sldIdLst>
    <p:sldId id="265" r:id="rId2"/>
    <p:sldId id="264" r:id="rId3"/>
    <p:sldId id="269" r:id="rId4"/>
    <p:sldId id="267" r:id="rId5"/>
    <p:sldId id="268" r:id="rId6"/>
    <p:sldId id="270" r:id="rId7"/>
  </p:sldIdLst>
  <p:sldSz cx="24387175" cy="13716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Black" panose="020F0502020204030204" pitchFamily="34" charset="0"/>
      <p:bold r:id="rId17"/>
      <p:italic r:id="rId18"/>
      <p:boldItalic r:id="rId19"/>
    </p:embeddedFont>
    <p:embeddedFont>
      <p:font typeface="Roboto Medium" panose="020F05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82"/>
    <a:srgbClr val="F287B7"/>
    <a:srgbClr val="B1D249"/>
    <a:srgbClr val="D5E05B"/>
    <a:srgbClr val="1EBCC5"/>
    <a:srgbClr val="84D0D9"/>
    <a:srgbClr val="EE3135"/>
    <a:srgbClr val="45B97C"/>
    <a:srgbClr val="459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14B22-2D0A-4DCF-8ABD-49C310061593}" v="13" dt="2023-05-22T09:19:36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0"/>
    <p:restoredTop sz="94830"/>
  </p:normalViewPr>
  <p:slideViewPr>
    <p:cSldViewPr snapToGrid="0" snapToObjects="1">
      <p:cViewPr varScale="1">
        <p:scale>
          <a:sx n="55" d="100"/>
          <a:sy n="55" d="100"/>
        </p:scale>
        <p:origin x="1136" y="22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0F18-BC14-534D-8E72-8393DEAEE11F}" type="datetimeFigureOut">
              <a:rPr lang="nl-NL" smtClean="0"/>
              <a:t>25-05-2023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21D2F-8C2F-F245-AE96-3E43BC318A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99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pic>
        <p:nvPicPr>
          <p:cNvPr id="12" name="Logo WH zwart">
            <a:extLst>
              <a:ext uri="{FF2B5EF4-FFF2-40B4-BE49-F238E27FC236}">
                <a16:creationId xmlns:a16="http://schemas.microsoft.com/office/drawing/2014/main" id="{4322F241-3482-9F4E-A04E-C807AAB9A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0" cy="1936170"/>
          </a:xfrm>
          <a:prstGeom prst="rect">
            <a:avLst/>
          </a:prstGeom>
        </p:spPr>
      </p:pic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2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499033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959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beeld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499033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01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40950" y="-932679"/>
            <a:ext cx="1273815" cy="16028151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499033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61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1200" y="5613991"/>
            <a:ext cx="2100815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1200" y="5613991"/>
            <a:ext cx="2100815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3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1200" y="5613991"/>
            <a:ext cx="2100815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9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1200" y="5613991"/>
            <a:ext cx="2100815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5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6889" y="4956548"/>
            <a:ext cx="1273815" cy="9475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821304" y="8327668"/>
            <a:ext cx="1633030" cy="6088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1200" y="5613991"/>
            <a:ext cx="2100815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3586" y="5613991"/>
            <a:ext cx="10044621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Inhoud 1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0044620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879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3586" y="5613991"/>
            <a:ext cx="10044621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Inhoud 1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0044620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1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8" name="Logo WH zwart">
            <a:extLst>
              <a:ext uri="{FF2B5EF4-FFF2-40B4-BE49-F238E27FC236}">
                <a16:creationId xmlns:a16="http://schemas.microsoft.com/office/drawing/2014/main" id="{BFAF6FF5-F260-1647-AE93-167999529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0" cy="1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3586" y="5613991"/>
            <a:ext cx="10044621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Inhoud 1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0044620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29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koloms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23315105" y="4969241"/>
            <a:ext cx="1273815" cy="946261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941344" y="7473542"/>
            <a:ext cx="1633030" cy="6959333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3586" y="5613991"/>
            <a:ext cx="10044621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Inhoud 1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0044620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17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07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05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74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ak schuine baan rechts">
            <a:extLst>
              <a:ext uri="{FF2B5EF4-FFF2-40B4-BE49-F238E27FC236}">
                <a16:creationId xmlns:a16="http://schemas.microsoft.com/office/drawing/2014/main" id="{A27E8C90-240E-9945-A559-A87669ADC5A1}"/>
              </a:ext>
            </a:extLst>
          </p:cNvPr>
          <p:cNvSpPr/>
          <p:nvPr userDrawn="1"/>
        </p:nvSpPr>
        <p:spPr>
          <a:xfrm rot="960000">
            <a:off x="22194955" y="-432017"/>
            <a:ext cx="2409228" cy="14930804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lak schuine baan rechtsonder">
            <a:extLst>
              <a:ext uri="{FF2B5EF4-FFF2-40B4-BE49-F238E27FC236}">
                <a16:creationId xmlns:a16="http://schemas.microsoft.com/office/drawing/2014/main" id="{E4598019-5692-8B40-8998-BFDBED66E17D}"/>
              </a:ext>
            </a:extLst>
          </p:cNvPr>
          <p:cNvSpPr/>
          <p:nvPr userDrawn="1"/>
        </p:nvSpPr>
        <p:spPr>
          <a:xfrm rot="960000">
            <a:off x="23401546" y="7217851"/>
            <a:ext cx="1913734" cy="725952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 linksboven">
            <a:extLst>
              <a:ext uri="{FF2B5EF4-FFF2-40B4-BE49-F238E27FC236}">
                <a16:creationId xmlns:a16="http://schemas.microsoft.com/office/drawing/2014/main" id="{8100B2F3-D596-1B4F-A277-C590C883B8AF}"/>
              </a:ext>
            </a:extLst>
          </p:cNvPr>
          <p:cNvSpPr/>
          <p:nvPr userDrawn="1"/>
        </p:nvSpPr>
        <p:spPr>
          <a:xfrm rot="960000">
            <a:off x="-1501523" y="-1165435"/>
            <a:ext cx="3249960" cy="12582552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 W rond witgeel">
            <a:extLst>
              <a:ext uri="{FF2B5EF4-FFF2-40B4-BE49-F238E27FC236}">
                <a16:creationId xmlns:a16="http://schemas.microsoft.com/office/drawing/2014/main" id="{6985607C-74B6-9341-A629-EF93B0104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080813" y="12633233"/>
            <a:ext cx="889186" cy="889186"/>
          </a:xfrm>
          <a:prstGeom prst="rect">
            <a:avLst/>
          </a:prstGeom>
        </p:spPr>
      </p:pic>
      <p:sp>
        <p:nvSpPr>
          <p:cNvPr id="11" name="Tijdelijke aanduiding afbeelding">
            <a:extLst>
              <a:ext uri="{FF2B5EF4-FFF2-40B4-BE49-F238E27FC236}">
                <a16:creationId xmlns:a16="http://schemas.microsoft.com/office/drawing/2014/main" id="{F22425E0-A088-334C-AE2D-918E836CA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820" y="-25526"/>
            <a:ext cx="24442232" cy="13781646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0381"/>
              <a:gd name="connsiteX1" fmla="*/ 25271572 w 25271572"/>
              <a:gd name="connsiteY1" fmla="*/ 0 h 13760381"/>
              <a:gd name="connsiteX2" fmla="*/ 13561903 w 25271572"/>
              <a:gd name="connsiteY2" fmla="*/ 13741527 h 13760381"/>
              <a:gd name="connsiteX3" fmla="*/ 0 w 25271572"/>
              <a:gd name="connsiteY3" fmla="*/ 13760381 h 13760381"/>
              <a:gd name="connsiteX4" fmla="*/ 3949688 w 25271572"/>
              <a:gd name="connsiteY4" fmla="*/ 1812 h 13760381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3949688 w 25271572"/>
              <a:gd name="connsiteY4" fmla="*/ 1812 h 13762792"/>
              <a:gd name="connsiteX0" fmla="*/ 3949688 w 25271572"/>
              <a:gd name="connsiteY0" fmla="*/ 1812 h 13762792"/>
              <a:gd name="connsiteX1" fmla="*/ 25271572 w 25271572"/>
              <a:gd name="connsiteY1" fmla="*/ 0 h 13762792"/>
              <a:gd name="connsiteX2" fmla="*/ 21323671 w 25271572"/>
              <a:gd name="connsiteY2" fmla="*/ 13762792 h 13762792"/>
              <a:gd name="connsiteX3" fmla="*/ 0 w 25271572"/>
              <a:gd name="connsiteY3" fmla="*/ 13760381 h 13762792"/>
              <a:gd name="connsiteX4" fmla="*/ 644244 w 25271572"/>
              <a:gd name="connsiteY4" fmla="*/ 11466159 h 13762792"/>
              <a:gd name="connsiteX5" fmla="*/ 3949688 w 25271572"/>
              <a:gd name="connsiteY5" fmla="*/ 1812 h 13762792"/>
              <a:gd name="connsiteX0" fmla="*/ 3305444 w 24627328"/>
              <a:gd name="connsiteY0" fmla="*/ 1812 h 13762792"/>
              <a:gd name="connsiteX1" fmla="*/ 24627328 w 24627328"/>
              <a:gd name="connsiteY1" fmla="*/ 0 h 13762792"/>
              <a:gd name="connsiteX2" fmla="*/ 20679427 w 24627328"/>
              <a:gd name="connsiteY2" fmla="*/ 13762792 h 13762792"/>
              <a:gd name="connsiteX3" fmla="*/ 1014435 w 24627328"/>
              <a:gd name="connsiteY3" fmla="*/ 13611525 h 13762792"/>
              <a:gd name="connsiteX4" fmla="*/ 0 w 24627328"/>
              <a:gd name="connsiteY4" fmla="*/ 11466159 h 13762792"/>
              <a:gd name="connsiteX5" fmla="*/ 3305444 w 24627328"/>
              <a:gd name="connsiteY5" fmla="*/ 1812 h 13762792"/>
              <a:gd name="connsiteX0" fmla="*/ 3305444 w 24627328"/>
              <a:gd name="connsiteY0" fmla="*/ 1812 h 13781646"/>
              <a:gd name="connsiteX1" fmla="*/ 24627328 w 24627328"/>
              <a:gd name="connsiteY1" fmla="*/ 0 h 13781646"/>
              <a:gd name="connsiteX2" fmla="*/ 20679427 w 24627328"/>
              <a:gd name="connsiteY2" fmla="*/ 13762792 h 13781646"/>
              <a:gd name="connsiteX3" fmla="*/ 185096 w 24627328"/>
              <a:gd name="connsiteY3" fmla="*/ 13781646 h 13781646"/>
              <a:gd name="connsiteX4" fmla="*/ 0 w 24627328"/>
              <a:gd name="connsiteY4" fmla="*/ 11466159 h 13781646"/>
              <a:gd name="connsiteX5" fmla="*/ 3305444 w 24627328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346532 w 24442232"/>
              <a:gd name="connsiteY4" fmla="*/ 10955797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  <a:gd name="connsiteX0" fmla="*/ 3120348 w 24442232"/>
              <a:gd name="connsiteY0" fmla="*/ 1812 h 13781646"/>
              <a:gd name="connsiteX1" fmla="*/ 24442232 w 24442232"/>
              <a:gd name="connsiteY1" fmla="*/ 0 h 13781646"/>
              <a:gd name="connsiteX2" fmla="*/ 20494331 w 24442232"/>
              <a:gd name="connsiteY2" fmla="*/ 13762792 h 13781646"/>
              <a:gd name="connsiteX3" fmla="*/ 0 w 24442232"/>
              <a:gd name="connsiteY3" fmla="*/ 13781646 h 13781646"/>
              <a:gd name="connsiteX4" fmla="*/ 27556 w 24442232"/>
              <a:gd name="connsiteY4" fmla="*/ 10892002 h 13781646"/>
              <a:gd name="connsiteX5" fmla="*/ 3120348 w 24442232"/>
              <a:gd name="connsiteY5" fmla="*/ 1812 h 137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2232" h="13781646">
                <a:moveTo>
                  <a:pt x="3120348" y="1812"/>
                </a:moveTo>
                <a:lnTo>
                  <a:pt x="24442232" y="0"/>
                </a:lnTo>
                <a:cubicBezTo>
                  <a:pt x="23136896" y="4566332"/>
                  <a:pt x="21810298" y="9175195"/>
                  <a:pt x="20494331" y="13762792"/>
                </a:cubicBezTo>
                <a:lnTo>
                  <a:pt x="0" y="13781646"/>
                </a:lnTo>
                <a:lnTo>
                  <a:pt x="27556" y="10892002"/>
                </a:lnTo>
                <a:lnTo>
                  <a:pt x="312034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3" name="Voettekst"/>
          <p:cNvSpPr>
            <a:spLocks noGrp="1"/>
          </p:cNvSpPr>
          <p:nvPr>
            <p:ph type="ftr" sz="quarter" idx="11"/>
          </p:nvPr>
        </p:nvSpPr>
        <p:spPr>
          <a:xfrm>
            <a:off x="3196059" y="12712701"/>
            <a:ext cx="6484414" cy="7302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nummer"/>
          <p:cNvSpPr>
            <a:spLocks noGrp="1"/>
          </p:cNvSpPr>
          <p:nvPr>
            <p:ph type="sldNum" sz="quarter" idx="12"/>
          </p:nvPr>
        </p:nvSpPr>
        <p:spPr>
          <a:xfrm>
            <a:off x="1231200" y="12712701"/>
            <a:ext cx="1607557" cy="730250"/>
          </a:xfrm>
        </p:spPr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887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here? </a:t>
            </a:r>
            <a:r>
              <a:rPr lang="en-GB" dirty="0"/>
              <a:t>Here you can add an interesting question or quote starting with a W!</a:t>
            </a:r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7080C8-824E-8B4F-B2A0-C08F18EA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901871"/>
            <a:ext cx="3922175" cy="19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here? </a:t>
            </a:r>
            <a:r>
              <a:rPr lang="en-GB" dirty="0"/>
              <a:t>Here you can add an interesting question or quote starting with a W!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BE15DE5-7095-5A43-B56C-4E40934D4A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901871"/>
            <a:ext cx="3922175" cy="19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here? </a:t>
            </a:r>
            <a:r>
              <a:rPr lang="en-GB" dirty="0"/>
              <a:t>Here you can add an interesting question or quote starting with a W!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3B7D9B8-0129-A441-8845-7AC1B6BC12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901871"/>
            <a:ext cx="3922175" cy="19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0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5092532" y="-2645138"/>
            <a:ext cx="14776395" cy="1897177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basisontwerp" hidden="1">
            <a:extLst>
              <a:ext uri="{FF2B5EF4-FFF2-40B4-BE49-F238E27FC236}">
                <a16:creationId xmlns:a16="http://schemas.microsoft.com/office/drawing/2014/main" id="{5E8FF51D-3E6C-854C-B682-8D075B3E1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266" y="0"/>
            <a:ext cx="24384000" cy="13716000"/>
          </a:xfrm>
          <a:prstGeom prst="rect">
            <a:avLst/>
          </a:prstGeom>
        </p:spPr>
      </p:pic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6553" y="2761111"/>
            <a:ext cx="2520690" cy="2520690"/>
          </a:xfrm>
          <a:prstGeom prst="rect">
            <a:avLst/>
          </a:prstGeom>
        </p:spPr>
      </p:pic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5469408" y="3529201"/>
            <a:ext cx="15798800" cy="73748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1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here? </a:t>
            </a:r>
            <a:r>
              <a:rPr lang="en-GB" dirty="0"/>
              <a:t>Here you can add an interesting question or quote starting with a W!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2363CDC-4281-7B4C-A0E0-5BE098EC11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24646" y="10901871"/>
            <a:ext cx="3922175" cy="19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8" name="Logo WH zwart">
            <a:extLst>
              <a:ext uri="{FF2B5EF4-FFF2-40B4-BE49-F238E27FC236}">
                <a16:creationId xmlns:a16="http://schemas.microsoft.com/office/drawing/2014/main" id="{980D9554-C98F-5F4B-8480-D2738F435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0" cy="1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here? </a:t>
            </a:r>
            <a:r>
              <a:rPr lang="en-GB" dirty="0"/>
              <a:t>Here you can add an interesting question or quote starting with a W!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1F781B6-C518-C54C-9C35-414618D2E7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901871"/>
            <a:ext cx="3922175" cy="19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here? </a:t>
            </a:r>
            <a:r>
              <a:rPr lang="en-GB" dirty="0"/>
              <a:t>Here you can add an interesting question or quote starting with a W!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B5DA3D2-7776-0E40-B724-C2D98ADE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901871"/>
            <a:ext cx="3922175" cy="19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here? </a:t>
            </a:r>
            <a:r>
              <a:rPr lang="en-GB" dirty="0"/>
              <a:t>Here you can add an interesting question or quote starting with a W!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B68479-08DC-C74B-B2B8-ED31FCB6A9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901871"/>
            <a:ext cx="3922175" cy="19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gnedia-Tekst met beeld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4968153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2425823" y="-3500537"/>
            <a:ext cx="8569684" cy="1897177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W-quote-zwart">
            <a:extLst>
              <a:ext uri="{FF2B5EF4-FFF2-40B4-BE49-F238E27FC236}">
                <a16:creationId xmlns:a16="http://schemas.microsoft.com/office/drawing/2014/main" id="{C11788C3-6B89-0A41-8BA4-7B591114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9829" y="1285874"/>
            <a:ext cx="2094909" cy="2094909"/>
          </a:xfrm>
          <a:prstGeom prst="rect">
            <a:avLst/>
          </a:prstGeom>
        </p:spPr>
      </p:pic>
      <p:sp>
        <p:nvSpPr>
          <p:cNvPr id="13" name="Tijdelijke aanduiding afbeelding">
            <a:extLst>
              <a:ext uri="{FF2B5EF4-FFF2-40B4-BE49-F238E27FC236}">
                <a16:creationId xmlns:a16="http://schemas.microsoft.com/office/drawing/2014/main" id="{CFCFD8D0-AD7C-5147-A994-6115A39B97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0875" y="-46792"/>
            <a:ext cx="13410621" cy="13791034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805322"/>
              <a:gd name="connsiteX1" fmla="*/ 13410621 w 13410621"/>
              <a:gd name="connsiteY1" fmla="*/ 0 h 13805322"/>
              <a:gd name="connsiteX2" fmla="*/ 8224359 w 13410621"/>
              <a:gd name="connsiteY2" fmla="*/ 13805322 h 13805322"/>
              <a:gd name="connsiteX3" fmla="*/ 0 w 13410621"/>
              <a:gd name="connsiteY3" fmla="*/ 13781646 h 13805322"/>
              <a:gd name="connsiteX4" fmla="*/ 3949688 w 13410621"/>
              <a:gd name="connsiteY4" fmla="*/ 23077 h 13805322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24509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  <a:gd name="connsiteX0" fmla="*/ 3949688 w 13410621"/>
              <a:gd name="connsiteY0" fmla="*/ 23077 h 13791034"/>
              <a:gd name="connsiteX1" fmla="*/ 13410621 w 13410621"/>
              <a:gd name="connsiteY1" fmla="*/ 0 h 13791034"/>
              <a:gd name="connsiteX2" fmla="*/ 9438797 w 13410621"/>
              <a:gd name="connsiteY2" fmla="*/ 13791034 h 13791034"/>
              <a:gd name="connsiteX3" fmla="*/ 0 w 13410621"/>
              <a:gd name="connsiteY3" fmla="*/ 13781646 h 13791034"/>
              <a:gd name="connsiteX4" fmla="*/ 3949688 w 13410621"/>
              <a:gd name="connsiteY4" fmla="*/ 23077 h 1379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621" h="13791034">
                <a:moveTo>
                  <a:pt x="3949688" y="23077"/>
                </a:moveTo>
                <a:lnTo>
                  <a:pt x="13410621" y="0"/>
                </a:lnTo>
                <a:cubicBezTo>
                  <a:pt x="12077560" y="4597301"/>
                  <a:pt x="10724429" y="9282258"/>
                  <a:pt x="9438797" y="13791034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2" name="Quote"/>
          <p:cNvSpPr>
            <a:spLocks noGrp="1"/>
          </p:cNvSpPr>
          <p:nvPr>
            <p:ph type="ctrTitle" hasCustomPrompt="1"/>
          </p:nvPr>
        </p:nvSpPr>
        <p:spPr>
          <a:xfrm>
            <a:off x="3186859" y="1980981"/>
            <a:ext cx="6917854" cy="1131442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9000" b="1" i="1" u="sng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here? </a:t>
            </a:r>
            <a:r>
              <a:rPr lang="en-GB" dirty="0"/>
              <a:t>Here you can add an interesting question or quote starting with a W!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2D795C-CFEB-B84E-BE59-411746B70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24646" y="10901871"/>
            <a:ext cx="3922175" cy="19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8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499033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20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499033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307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499033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846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 met beeld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achtergrond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>
            <a:off x="0" y="1"/>
            <a:ext cx="20287795" cy="13716000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499033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743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3586" y="5613991"/>
            <a:ext cx="10044621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Inhoud 1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0044620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35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3586" y="5613991"/>
            <a:ext cx="10044621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Inhoud 1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0044620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78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Beeld-RO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lak links">
            <a:extLst>
              <a:ext uri="{FF2B5EF4-FFF2-40B4-BE49-F238E27FC236}">
                <a16:creationId xmlns:a16="http://schemas.microsoft.com/office/drawing/2014/main" id="{161B2B1C-EDC4-1241-B6C4-57348FCB2B18}"/>
              </a:ext>
            </a:extLst>
          </p:cNvPr>
          <p:cNvSpPr/>
          <p:nvPr userDrawn="1"/>
        </p:nvSpPr>
        <p:spPr>
          <a:xfrm>
            <a:off x="-13854" y="-13856"/>
            <a:ext cx="12898582" cy="13729855"/>
          </a:xfrm>
          <a:custGeom>
            <a:avLst/>
            <a:gdLst>
              <a:gd name="connsiteX0" fmla="*/ 0 w 8963891"/>
              <a:gd name="connsiteY0" fmla="*/ 0 h 13716000"/>
              <a:gd name="connsiteX1" fmla="*/ 8963891 w 8963891"/>
              <a:gd name="connsiteY1" fmla="*/ 0 h 13716000"/>
              <a:gd name="connsiteX2" fmla="*/ 8963891 w 8963891"/>
              <a:gd name="connsiteY2" fmla="*/ 13716000 h 13716000"/>
              <a:gd name="connsiteX3" fmla="*/ 0 w 8963891"/>
              <a:gd name="connsiteY3" fmla="*/ 13716000 h 13716000"/>
              <a:gd name="connsiteX4" fmla="*/ 0 w 8963891"/>
              <a:gd name="connsiteY4" fmla="*/ 0 h 13716000"/>
              <a:gd name="connsiteX0" fmla="*/ 0 w 13009418"/>
              <a:gd name="connsiteY0" fmla="*/ 13854 h 13729854"/>
              <a:gd name="connsiteX1" fmla="*/ 13009418 w 13009418"/>
              <a:gd name="connsiteY1" fmla="*/ 0 h 13729854"/>
              <a:gd name="connsiteX2" fmla="*/ 8963891 w 13009418"/>
              <a:gd name="connsiteY2" fmla="*/ 13729854 h 13729854"/>
              <a:gd name="connsiteX3" fmla="*/ 0 w 13009418"/>
              <a:gd name="connsiteY3" fmla="*/ 13729854 h 13729854"/>
              <a:gd name="connsiteX4" fmla="*/ 0 w 13009418"/>
              <a:gd name="connsiteY4" fmla="*/ 13854 h 13729854"/>
              <a:gd name="connsiteX0" fmla="*/ 0 w 13050981"/>
              <a:gd name="connsiteY0" fmla="*/ 83127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0 w 13050981"/>
              <a:gd name="connsiteY4" fmla="*/ 83127 h 13799127"/>
              <a:gd name="connsiteX0" fmla="*/ 0 w 13175672"/>
              <a:gd name="connsiteY0" fmla="*/ 0 h 13812982"/>
              <a:gd name="connsiteX1" fmla="*/ 13175672 w 13175672"/>
              <a:gd name="connsiteY1" fmla="*/ 13855 h 13812982"/>
              <a:gd name="connsiteX2" fmla="*/ 9088582 w 13175672"/>
              <a:gd name="connsiteY2" fmla="*/ 13812982 h 13812982"/>
              <a:gd name="connsiteX3" fmla="*/ 124691 w 13175672"/>
              <a:gd name="connsiteY3" fmla="*/ 13812982 h 13812982"/>
              <a:gd name="connsiteX4" fmla="*/ 0 w 13175672"/>
              <a:gd name="connsiteY4" fmla="*/ 0 h 13812982"/>
              <a:gd name="connsiteX0" fmla="*/ 166254 w 13050981"/>
              <a:gd name="connsiteY0" fmla="*/ 304800 h 13799127"/>
              <a:gd name="connsiteX1" fmla="*/ 13050981 w 13050981"/>
              <a:gd name="connsiteY1" fmla="*/ 0 h 13799127"/>
              <a:gd name="connsiteX2" fmla="*/ 8963891 w 13050981"/>
              <a:gd name="connsiteY2" fmla="*/ 13799127 h 13799127"/>
              <a:gd name="connsiteX3" fmla="*/ 0 w 13050981"/>
              <a:gd name="connsiteY3" fmla="*/ 13799127 h 13799127"/>
              <a:gd name="connsiteX4" fmla="*/ 166254 w 13050981"/>
              <a:gd name="connsiteY4" fmla="*/ 304800 h 13799127"/>
              <a:gd name="connsiteX0" fmla="*/ 0 w 13064836"/>
              <a:gd name="connsiteY0" fmla="*/ 83127 h 13799127"/>
              <a:gd name="connsiteX1" fmla="*/ 13064836 w 13064836"/>
              <a:gd name="connsiteY1" fmla="*/ 0 h 13799127"/>
              <a:gd name="connsiteX2" fmla="*/ 8977746 w 13064836"/>
              <a:gd name="connsiteY2" fmla="*/ 13799127 h 13799127"/>
              <a:gd name="connsiteX3" fmla="*/ 13855 w 13064836"/>
              <a:gd name="connsiteY3" fmla="*/ 13799127 h 13799127"/>
              <a:gd name="connsiteX4" fmla="*/ 0 w 13064836"/>
              <a:gd name="connsiteY4" fmla="*/ 83127 h 13799127"/>
              <a:gd name="connsiteX0" fmla="*/ 0 w 10030691"/>
              <a:gd name="connsiteY0" fmla="*/ 0 h 13716000"/>
              <a:gd name="connsiteX1" fmla="*/ 10030691 w 10030691"/>
              <a:gd name="connsiteY1" fmla="*/ 290945 h 13716000"/>
              <a:gd name="connsiteX2" fmla="*/ 8977746 w 10030691"/>
              <a:gd name="connsiteY2" fmla="*/ 13716000 h 13716000"/>
              <a:gd name="connsiteX3" fmla="*/ 13855 w 10030691"/>
              <a:gd name="connsiteY3" fmla="*/ 13716000 h 13716000"/>
              <a:gd name="connsiteX4" fmla="*/ 0 w 10030691"/>
              <a:gd name="connsiteY4" fmla="*/ 0 h 13716000"/>
              <a:gd name="connsiteX0" fmla="*/ 0 w 10432473"/>
              <a:gd name="connsiteY0" fmla="*/ 13855 h 13729855"/>
              <a:gd name="connsiteX1" fmla="*/ 10432473 w 10432473"/>
              <a:gd name="connsiteY1" fmla="*/ 0 h 13729855"/>
              <a:gd name="connsiteX2" fmla="*/ 8977746 w 10432473"/>
              <a:gd name="connsiteY2" fmla="*/ 13729855 h 13729855"/>
              <a:gd name="connsiteX3" fmla="*/ 13855 w 10432473"/>
              <a:gd name="connsiteY3" fmla="*/ 13729855 h 13729855"/>
              <a:gd name="connsiteX4" fmla="*/ 0 w 10432473"/>
              <a:gd name="connsiteY4" fmla="*/ 13855 h 13729855"/>
              <a:gd name="connsiteX0" fmla="*/ 0 w 12898582"/>
              <a:gd name="connsiteY0" fmla="*/ 13855 h 13729855"/>
              <a:gd name="connsiteX1" fmla="*/ 12898582 w 12898582"/>
              <a:gd name="connsiteY1" fmla="*/ 0 h 13729855"/>
              <a:gd name="connsiteX2" fmla="*/ 8977746 w 12898582"/>
              <a:gd name="connsiteY2" fmla="*/ 13729855 h 13729855"/>
              <a:gd name="connsiteX3" fmla="*/ 13855 w 12898582"/>
              <a:gd name="connsiteY3" fmla="*/ 13729855 h 13729855"/>
              <a:gd name="connsiteX4" fmla="*/ 0 w 12898582"/>
              <a:gd name="connsiteY4" fmla="*/ 13855 h 137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582" h="13729855">
                <a:moveTo>
                  <a:pt x="0" y="13855"/>
                </a:moveTo>
                <a:lnTo>
                  <a:pt x="12898582" y="0"/>
                </a:lnTo>
                <a:lnTo>
                  <a:pt x="8977746" y="13729855"/>
                </a:lnTo>
                <a:lnTo>
                  <a:pt x="13855" y="13729855"/>
                </a:lnTo>
                <a:cubicBezTo>
                  <a:pt x="9237" y="9157855"/>
                  <a:pt x="4618" y="4585855"/>
                  <a:pt x="0" y="13855"/>
                </a:cubicBezTo>
                <a:close/>
              </a:path>
            </a:pathLst>
          </a:cu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9204205" y="-1146246"/>
            <a:ext cx="3541874" cy="16028151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afbeelding">
            <a:extLst>
              <a:ext uri="{FF2B5EF4-FFF2-40B4-BE49-F238E27FC236}">
                <a16:creationId xmlns:a16="http://schemas.microsoft.com/office/drawing/2014/main" id="{FFA1E4C9-403A-1448-8CE6-A844490375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7540" y="-25527"/>
            <a:ext cx="13575758" cy="13760381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5758" h="13760381">
                <a:moveTo>
                  <a:pt x="3949688" y="1812"/>
                </a:moveTo>
                <a:lnTo>
                  <a:pt x="13575758" y="0"/>
                </a:lnTo>
                <a:cubicBezTo>
                  <a:pt x="13571140" y="4580509"/>
                  <a:pt x="13566521" y="9161018"/>
                  <a:pt x="13561903" y="13741527"/>
                </a:cubicBezTo>
                <a:lnTo>
                  <a:pt x="0" y="13760381"/>
                </a:lnTo>
                <a:lnTo>
                  <a:pt x="3949688" y="1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1203154" y="9602328"/>
            <a:ext cx="8542420" cy="1555333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1203154" y="4676648"/>
            <a:ext cx="9336504" cy="4307306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8" name="Logo WH zwart">
            <a:extLst>
              <a:ext uri="{FF2B5EF4-FFF2-40B4-BE49-F238E27FC236}">
                <a16:creationId xmlns:a16="http://schemas.microsoft.com/office/drawing/2014/main" id="{310F6E38-874C-8E4E-8CB9-9CDF01E26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0" cy="1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5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3586" y="5613991"/>
            <a:ext cx="10044621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Inhoud 1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0044620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010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-Tekstdia-2koloms-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lak achtergrond licht">
            <a:extLst>
              <a:ext uri="{FF2B5EF4-FFF2-40B4-BE49-F238E27FC236}">
                <a16:creationId xmlns:a16="http://schemas.microsoft.com/office/drawing/2014/main" id="{640CCD6C-B5FD-634F-B36D-6A9C3BFDEF6E}"/>
              </a:ext>
            </a:extLst>
          </p:cNvPr>
          <p:cNvSpPr/>
          <p:nvPr userDrawn="1"/>
        </p:nvSpPr>
        <p:spPr>
          <a:xfrm>
            <a:off x="0" y="1"/>
            <a:ext cx="24387175" cy="13716000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23744343" y="8875279"/>
            <a:ext cx="1633030" cy="5529909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Inhoud 2">
            <a:extLst>
              <a:ext uri="{FF2B5EF4-FFF2-40B4-BE49-F238E27FC236}">
                <a16:creationId xmlns:a16="http://schemas.microsoft.com/office/drawing/2014/main" id="{DCF58E73-AC61-3948-8593-897AA801EB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193586" y="5613991"/>
            <a:ext cx="10044621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Inhoud 1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0044620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2105068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2102912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7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GE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8" name="Logo WH zwart">
            <a:extLst>
              <a:ext uri="{FF2B5EF4-FFF2-40B4-BE49-F238E27FC236}">
                <a16:creationId xmlns:a16="http://schemas.microsoft.com/office/drawing/2014/main" id="{F11BDA94-F527-3E4D-820B-E8915D917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0" cy="1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9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84D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9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1E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8" name="Logo WH zwart">
            <a:extLst>
              <a:ext uri="{FF2B5EF4-FFF2-40B4-BE49-F238E27FC236}">
                <a16:creationId xmlns:a16="http://schemas.microsoft.com/office/drawing/2014/main" id="{1D68CB63-A8D1-944C-840A-B11A06ED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0" cy="1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GRO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D5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45B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B1D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8" name="Logo WH zwart">
            <a:extLst>
              <a:ext uri="{FF2B5EF4-FFF2-40B4-BE49-F238E27FC236}">
                <a16:creationId xmlns:a16="http://schemas.microsoft.com/office/drawing/2014/main" id="{0C2201E7-95CD-0347-92CA-44F8D9659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0" cy="1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0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Tekst-ROO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lak links">
            <a:extLst>
              <a:ext uri="{FF2B5EF4-FFF2-40B4-BE49-F238E27FC236}">
                <a16:creationId xmlns:a16="http://schemas.microsoft.com/office/drawing/2014/main" id="{18D4EC64-D79F-5240-A2C2-6F3425115007}"/>
              </a:ext>
            </a:extLst>
          </p:cNvPr>
          <p:cNvSpPr/>
          <p:nvPr userDrawn="1"/>
        </p:nvSpPr>
        <p:spPr>
          <a:xfrm>
            <a:off x="-21266" y="-13856"/>
            <a:ext cx="10607380" cy="13729855"/>
          </a:xfrm>
          <a:prstGeom prst="rect">
            <a:avLst/>
          </a:prstGeom>
          <a:solidFill>
            <a:srgbClr val="F2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lak rechts">
            <a:extLst>
              <a:ext uri="{FF2B5EF4-FFF2-40B4-BE49-F238E27FC236}">
                <a16:creationId xmlns:a16="http://schemas.microsoft.com/office/drawing/2014/main" id="{E8561B04-8EC8-EB41-AEDC-00751FE368BD}"/>
              </a:ext>
            </a:extLst>
          </p:cNvPr>
          <p:cNvSpPr/>
          <p:nvPr userDrawn="1"/>
        </p:nvSpPr>
        <p:spPr>
          <a:xfrm>
            <a:off x="13779795" y="-13856"/>
            <a:ext cx="10607380" cy="13729855"/>
          </a:xfrm>
          <a:prstGeom prst="rect">
            <a:avLst/>
          </a:prstGeom>
          <a:solidFill>
            <a:srgbClr val="EE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midden">
            <a:extLst>
              <a:ext uri="{FF2B5EF4-FFF2-40B4-BE49-F238E27FC236}">
                <a16:creationId xmlns:a16="http://schemas.microsoft.com/office/drawing/2014/main" id="{AFA99A25-679D-8A47-9E57-A53D6534C58A}"/>
              </a:ext>
            </a:extLst>
          </p:cNvPr>
          <p:cNvSpPr/>
          <p:nvPr userDrawn="1"/>
        </p:nvSpPr>
        <p:spPr>
          <a:xfrm rot="960000">
            <a:off x="7235587" y="-2612436"/>
            <a:ext cx="10766217" cy="18631306"/>
          </a:xfrm>
          <a:prstGeom prst="rect">
            <a:avLst/>
          </a:prstGeom>
          <a:solidFill>
            <a:srgbClr val="F1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el"/>
          <p:cNvSpPr>
            <a:spLocks noGrp="1"/>
          </p:cNvSpPr>
          <p:nvPr>
            <p:ph type="subTitle" idx="1" hasCustomPrompt="1"/>
          </p:nvPr>
        </p:nvSpPr>
        <p:spPr>
          <a:xfrm>
            <a:off x="4921244" y="8873800"/>
            <a:ext cx="16047691" cy="1205866"/>
          </a:xfrm>
        </p:spPr>
        <p:txBody>
          <a:bodyPr/>
          <a:lstStyle>
            <a:lvl1pPr marL="0" indent="0" algn="l">
              <a:buNone/>
              <a:defRPr sz="4800" b="1" i="0" u="sng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4965362" y="5245564"/>
            <a:ext cx="16047691" cy="3175422"/>
          </a:xfrm>
        </p:spPr>
        <p:txBody>
          <a:bodyPr anchor="t">
            <a:normAutofit/>
          </a:bodyPr>
          <a:lstStyle>
            <a:lvl1pPr algn="l">
              <a:lnSpc>
                <a:spcPts val="11000"/>
              </a:lnSpc>
              <a:defRPr sz="9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pic>
        <p:nvPicPr>
          <p:cNvPr id="8" name="Logo WH zwart">
            <a:extLst>
              <a:ext uri="{FF2B5EF4-FFF2-40B4-BE49-F238E27FC236}">
                <a16:creationId xmlns:a16="http://schemas.microsoft.com/office/drawing/2014/main" id="{31F760C2-5B38-B34B-8AAB-636A15468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570" y="762001"/>
            <a:ext cx="3980970" cy="1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-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lak schuine baan licht">
            <a:extLst>
              <a:ext uri="{FF2B5EF4-FFF2-40B4-BE49-F238E27FC236}">
                <a16:creationId xmlns:a16="http://schemas.microsoft.com/office/drawing/2014/main" id="{20BCF590-3EB7-CD4E-9CF5-E0DDB8393339}"/>
              </a:ext>
            </a:extLst>
          </p:cNvPr>
          <p:cNvSpPr/>
          <p:nvPr userDrawn="1"/>
        </p:nvSpPr>
        <p:spPr>
          <a:xfrm rot="960000">
            <a:off x="15506178" y="-932678"/>
            <a:ext cx="1273815" cy="16028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lak schuine baan">
            <a:extLst>
              <a:ext uri="{FF2B5EF4-FFF2-40B4-BE49-F238E27FC236}">
                <a16:creationId xmlns:a16="http://schemas.microsoft.com/office/drawing/2014/main" id="{B2B6C17A-1C8C-7A41-BC28-032E19EA8DA0}"/>
              </a:ext>
            </a:extLst>
          </p:cNvPr>
          <p:cNvSpPr/>
          <p:nvPr userDrawn="1"/>
        </p:nvSpPr>
        <p:spPr>
          <a:xfrm rot="960000">
            <a:off x="16477416" y="-883172"/>
            <a:ext cx="1633030" cy="16028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Logo-W-rond-geelwit">
            <a:extLst>
              <a:ext uri="{FF2B5EF4-FFF2-40B4-BE49-F238E27FC236}">
                <a16:creationId xmlns:a16="http://schemas.microsoft.com/office/drawing/2014/main" id="{3914B618-E6BD-F149-8FD0-570EE1C79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674" y="12633233"/>
            <a:ext cx="889186" cy="889186"/>
          </a:xfrm>
          <a:prstGeom prst="rect">
            <a:avLst/>
          </a:prstGeom>
        </p:spPr>
      </p:pic>
      <p:sp>
        <p:nvSpPr>
          <p:cNvPr id="5" name="Voet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1A81-E545-3C41-97A5-08DA8ED0F4C4}" type="slidenum">
              <a:rPr lang="nl-NL" smtClean="0"/>
              <a:t>‹#›</a:t>
            </a:fld>
            <a:endParaRPr lang="nl-NL"/>
          </a:p>
        </p:txBody>
      </p:sp>
      <p:sp>
        <p:nvSpPr>
          <p:cNvPr id="3" name="Inhoud"/>
          <p:cNvSpPr>
            <a:spLocks noGrp="1"/>
          </p:cNvSpPr>
          <p:nvPr>
            <p:ph idx="1" hasCustomPrompt="1"/>
          </p:nvPr>
        </p:nvSpPr>
        <p:spPr>
          <a:xfrm>
            <a:off x="1230052" y="5613991"/>
            <a:ext cx="14990336" cy="585413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0" name="Tijdelijke aanduiding afbeelding">
            <a:extLst>
              <a:ext uri="{FF2B5EF4-FFF2-40B4-BE49-F238E27FC236}">
                <a16:creationId xmlns:a16="http://schemas.microsoft.com/office/drawing/2014/main" id="{95324610-7F3A-2049-B7A2-5D5DBA578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220388" y="-46792"/>
            <a:ext cx="8224749" cy="13805322"/>
          </a:xfrm>
          <a:custGeom>
            <a:avLst/>
            <a:gdLst>
              <a:gd name="connsiteX0" fmla="*/ 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0 w 12650788"/>
              <a:gd name="connsiteY5" fmla="*/ 0 h 13730288"/>
              <a:gd name="connsiteX0" fmla="*/ 3048000 w 12650788"/>
              <a:gd name="connsiteY0" fmla="*/ 0 h 13730288"/>
              <a:gd name="connsiteX1" fmla="*/ 10542281 w 12650788"/>
              <a:gd name="connsiteY1" fmla="*/ 0 h 13730288"/>
              <a:gd name="connsiteX2" fmla="*/ 12650788 w 12650788"/>
              <a:gd name="connsiteY2" fmla="*/ 2108507 h 13730288"/>
              <a:gd name="connsiteX3" fmla="*/ 12650788 w 12650788"/>
              <a:gd name="connsiteY3" fmla="*/ 13730288 h 13730288"/>
              <a:gd name="connsiteX4" fmla="*/ 0 w 12650788"/>
              <a:gd name="connsiteY4" fmla="*/ 13730288 h 13730288"/>
              <a:gd name="connsiteX5" fmla="*/ 3048000 w 12650788"/>
              <a:gd name="connsiteY5" fmla="*/ 0 h 13730288"/>
              <a:gd name="connsiteX0" fmla="*/ 3906982 w 13509770"/>
              <a:gd name="connsiteY0" fmla="*/ 0 h 13730288"/>
              <a:gd name="connsiteX1" fmla="*/ 11401263 w 13509770"/>
              <a:gd name="connsiteY1" fmla="*/ 0 h 13730288"/>
              <a:gd name="connsiteX2" fmla="*/ 13509770 w 13509770"/>
              <a:gd name="connsiteY2" fmla="*/ 2108507 h 13730288"/>
              <a:gd name="connsiteX3" fmla="*/ 13509770 w 13509770"/>
              <a:gd name="connsiteY3" fmla="*/ 13730288 h 13730288"/>
              <a:gd name="connsiteX4" fmla="*/ 0 w 13509770"/>
              <a:gd name="connsiteY4" fmla="*/ 13702579 h 13730288"/>
              <a:gd name="connsiteX5" fmla="*/ 3906982 w 13509770"/>
              <a:gd name="connsiteY5" fmla="*/ 0 h 13730288"/>
              <a:gd name="connsiteX0" fmla="*/ 3893128 w 13495916"/>
              <a:gd name="connsiteY0" fmla="*/ 0 h 13730288"/>
              <a:gd name="connsiteX1" fmla="*/ 11387409 w 13495916"/>
              <a:gd name="connsiteY1" fmla="*/ 0 h 13730288"/>
              <a:gd name="connsiteX2" fmla="*/ 13495916 w 13495916"/>
              <a:gd name="connsiteY2" fmla="*/ 2108507 h 13730288"/>
              <a:gd name="connsiteX3" fmla="*/ 13495916 w 13495916"/>
              <a:gd name="connsiteY3" fmla="*/ 13730288 h 13730288"/>
              <a:gd name="connsiteX4" fmla="*/ 0 w 13495916"/>
              <a:gd name="connsiteY4" fmla="*/ 13730288 h 13730288"/>
              <a:gd name="connsiteX5" fmla="*/ 3893128 w 13495916"/>
              <a:gd name="connsiteY5" fmla="*/ 0 h 13730288"/>
              <a:gd name="connsiteX0" fmla="*/ 3893128 w 13509771"/>
              <a:gd name="connsiteY0" fmla="*/ 11239 h 13741527"/>
              <a:gd name="connsiteX1" fmla="*/ 11387409 w 13509771"/>
              <a:gd name="connsiteY1" fmla="*/ 11239 h 13741527"/>
              <a:gd name="connsiteX2" fmla="*/ 13509771 w 13509771"/>
              <a:gd name="connsiteY2" fmla="*/ 0 h 13741527"/>
              <a:gd name="connsiteX3" fmla="*/ 13495916 w 13509771"/>
              <a:gd name="connsiteY3" fmla="*/ 13741527 h 13741527"/>
              <a:gd name="connsiteX4" fmla="*/ 0 w 13509771"/>
              <a:gd name="connsiteY4" fmla="*/ 13741527 h 13741527"/>
              <a:gd name="connsiteX5" fmla="*/ 3893128 w 13509771"/>
              <a:gd name="connsiteY5" fmla="*/ 11239 h 13741527"/>
              <a:gd name="connsiteX0" fmla="*/ 3893128 w 13509771"/>
              <a:gd name="connsiteY0" fmla="*/ 11239 h 13741527"/>
              <a:gd name="connsiteX1" fmla="*/ 13509771 w 13509771"/>
              <a:gd name="connsiteY1" fmla="*/ 0 h 13741527"/>
              <a:gd name="connsiteX2" fmla="*/ 13495916 w 13509771"/>
              <a:gd name="connsiteY2" fmla="*/ 13741527 h 13741527"/>
              <a:gd name="connsiteX3" fmla="*/ 0 w 13509771"/>
              <a:gd name="connsiteY3" fmla="*/ 13741527 h 13741527"/>
              <a:gd name="connsiteX4" fmla="*/ 3893128 w 13509771"/>
              <a:gd name="connsiteY4" fmla="*/ 11239 h 13741527"/>
              <a:gd name="connsiteX0" fmla="*/ 3921408 w 13538051"/>
              <a:gd name="connsiteY0" fmla="*/ 11239 h 13750954"/>
              <a:gd name="connsiteX1" fmla="*/ 13538051 w 13538051"/>
              <a:gd name="connsiteY1" fmla="*/ 0 h 13750954"/>
              <a:gd name="connsiteX2" fmla="*/ 13524196 w 13538051"/>
              <a:gd name="connsiteY2" fmla="*/ 13741527 h 13750954"/>
              <a:gd name="connsiteX3" fmla="*/ 0 w 13538051"/>
              <a:gd name="connsiteY3" fmla="*/ 13750954 h 13750954"/>
              <a:gd name="connsiteX4" fmla="*/ 3921408 w 13538051"/>
              <a:gd name="connsiteY4" fmla="*/ 11239 h 13750954"/>
              <a:gd name="connsiteX0" fmla="*/ 3959115 w 13575758"/>
              <a:gd name="connsiteY0" fmla="*/ 11239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59115 w 13575758"/>
              <a:gd name="connsiteY4" fmla="*/ 11239 h 13760381"/>
              <a:gd name="connsiteX0" fmla="*/ 3949688 w 13575758"/>
              <a:gd name="connsiteY0" fmla="*/ 1812 h 13760381"/>
              <a:gd name="connsiteX1" fmla="*/ 13575758 w 13575758"/>
              <a:gd name="connsiteY1" fmla="*/ 0 h 13760381"/>
              <a:gd name="connsiteX2" fmla="*/ 13561903 w 13575758"/>
              <a:gd name="connsiteY2" fmla="*/ 13741527 h 13760381"/>
              <a:gd name="connsiteX3" fmla="*/ 0 w 13575758"/>
              <a:gd name="connsiteY3" fmla="*/ 13760381 h 13760381"/>
              <a:gd name="connsiteX4" fmla="*/ 3949688 w 13575758"/>
              <a:gd name="connsiteY4" fmla="*/ 1812 h 13760381"/>
              <a:gd name="connsiteX0" fmla="*/ 3949688 w 13561907"/>
              <a:gd name="connsiteY0" fmla="*/ 0 h 13758569"/>
              <a:gd name="connsiteX1" fmla="*/ 9577916 w 13561907"/>
              <a:gd name="connsiteY1" fmla="*/ 1274095 h 13758569"/>
              <a:gd name="connsiteX2" fmla="*/ 13561903 w 13561907"/>
              <a:gd name="connsiteY2" fmla="*/ 13739715 h 13758569"/>
              <a:gd name="connsiteX3" fmla="*/ 0 w 13561907"/>
              <a:gd name="connsiteY3" fmla="*/ 13758569 h 13758569"/>
              <a:gd name="connsiteX4" fmla="*/ 3949688 w 13561907"/>
              <a:gd name="connsiteY4" fmla="*/ 0 h 13758569"/>
              <a:gd name="connsiteX0" fmla="*/ 3949688 w 13561905"/>
              <a:gd name="connsiteY0" fmla="*/ 23077 h 13781646"/>
              <a:gd name="connsiteX1" fmla="*/ 8195684 w 13561905"/>
              <a:gd name="connsiteY1" fmla="*/ 0 h 13781646"/>
              <a:gd name="connsiteX2" fmla="*/ 13561903 w 13561905"/>
              <a:gd name="connsiteY2" fmla="*/ 13762792 h 13781646"/>
              <a:gd name="connsiteX3" fmla="*/ 0 w 13561905"/>
              <a:gd name="connsiteY3" fmla="*/ 13781646 h 13781646"/>
              <a:gd name="connsiteX4" fmla="*/ 3949688 w 13561905"/>
              <a:gd name="connsiteY4" fmla="*/ 23077 h 13781646"/>
              <a:gd name="connsiteX0" fmla="*/ 3949688 w 8195684"/>
              <a:gd name="connsiteY0" fmla="*/ 23077 h 13781646"/>
              <a:gd name="connsiteX1" fmla="*/ 8195684 w 8195684"/>
              <a:gd name="connsiteY1" fmla="*/ 0 h 13781646"/>
              <a:gd name="connsiteX2" fmla="*/ 7097308 w 8195684"/>
              <a:gd name="connsiteY2" fmla="*/ 12720801 h 13781646"/>
              <a:gd name="connsiteX3" fmla="*/ 0 w 8195684"/>
              <a:gd name="connsiteY3" fmla="*/ 13781646 h 13781646"/>
              <a:gd name="connsiteX4" fmla="*/ 3949688 w 8195684"/>
              <a:gd name="connsiteY4" fmla="*/ 23077 h 13781646"/>
              <a:gd name="connsiteX0" fmla="*/ 3949688 w 8224749"/>
              <a:gd name="connsiteY0" fmla="*/ 23077 h 13805322"/>
              <a:gd name="connsiteX1" fmla="*/ 8195684 w 8224749"/>
              <a:gd name="connsiteY1" fmla="*/ 0 h 13805322"/>
              <a:gd name="connsiteX2" fmla="*/ 8224359 w 8224749"/>
              <a:gd name="connsiteY2" fmla="*/ 13805322 h 13805322"/>
              <a:gd name="connsiteX3" fmla="*/ 0 w 8224749"/>
              <a:gd name="connsiteY3" fmla="*/ 13781646 h 13805322"/>
              <a:gd name="connsiteX4" fmla="*/ 3949688 w 8224749"/>
              <a:gd name="connsiteY4" fmla="*/ 23077 h 138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4749" h="13805322">
                <a:moveTo>
                  <a:pt x="3949688" y="23077"/>
                </a:moveTo>
                <a:lnTo>
                  <a:pt x="8195684" y="0"/>
                </a:lnTo>
                <a:cubicBezTo>
                  <a:pt x="8191066" y="4580509"/>
                  <a:pt x="8228977" y="9224813"/>
                  <a:pt x="8224359" y="13805322"/>
                </a:cubicBezTo>
                <a:lnTo>
                  <a:pt x="0" y="13781646"/>
                </a:lnTo>
                <a:lnTo>
                  <a:pt x="3949688" y="2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A6E3C1C0-BE16-A041-BFF1-581A9C25E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522" y="2495806"/>
            <a:ext cx="15032866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15" name="Bovenkop">
            <a:extLst>
              <a:ext uri="{FF2B5EF4-FFF2-40B4-BE49-F238E27FC236}">
                <a16:creationId xmlns:a16="http://schemas.microsoft.com/office/drawing/2014/main" id="{E22281ED-6E2C-E14A-8AC4-9866DA42B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085" y="1449990"/>
            <a:ext cx="14968773" cy="9468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u="sng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54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522" y="2495806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photo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787" y="5607640"/>
            <a:ext cx="11443957" cy="619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Voettekst"/>
          <p:cNvSpPr>
            <a:spLocks noGrp="1"/>
          </p:cNvSpPr>
          <p:nvPr>
            <p:ph type="ftr" sz="quarter" idx="3"/>
          </p:nvPr>
        </p:nvSpPr>
        <p:spPr>
          <a:xfrm>
            <a:off x="4520678" y="12712701"/>
            <a:ext cx="64844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Paginanummer"/>
          <p:cNvSpPr>
            <a:spLocks noGrp="1"/>
          </p:cNvSpPr>
          <p:nvPr>
            <p:ph type="sldNum" sz="quarter" idx="4"/>
          </p:nvPr>
        </p:nvSpPr>
        <p:spPr>
          <a:xfrm>
            <a:off x="2539535" y="12712701"/>
            <a:ext cx="16075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1A81-E545-3C41-97A5-08DA8ED0F4C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8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1" r:id="rId4"/>
    <p:sldLayoutId id="2147483672" r:id="rId5"/>
    <p:sldLayoutId id="2147483682" r:id="rId6"/>
    <p:sldLayoutId id="2147483683" r:id="rId7"/>
    <p:sldLayoutId id="2147483684" r:id="rId8"/>
    <p:sldLayoutId id="2147483662" r:id="rId9"/>
    <p:sldLayoutId id="2147483685" r:id="rId10"/>
    <p:sldLayoutId id="2147483686" r:id="rId11"/>
    <p:sldLayoutId id="2147483687" r:id="rId12"/>
    <p:sldLayoutId id="2147483673" r:id="rId13"/>
    <p:sldLayoutId id="2147483688" r:id="rId14"/>
    <p:sldLayoutId id="2147483689" r:id="rId15"/>
    <p:sldLayoutId id="2147483690" r:id="rId16"/>
    <p:sldLayoutId id="2147483694" r:id="rId17"/>
    <p:sldLayoutId id="2147483674" r:id="rId18"/>
    <p:sldLayoutId id="2147483695" r:id="rId19"/>
    <p:sldLayoutId id="2147483696" r:id="rId20"/>
    <p:sldLayoutId id="2147483697" r:id="rId21"/>
    <p:sldLayoutId id="2147483667" r:id="rId22"/>
    <p:sldLayoutId id="2147483691" r:id="rId23"/>
    <p:sldLayoutId id="2147483692" r:id="rId24"/>
    <p:sldLayoutId id="2147483693" r:id="rId25"/>
    <p:sldLayoutId id="2147483675" r:id="rId26"/>
    <p:sldLayoutId id="2147483698" r:id="rId27"/>
    <p:sldLayoutId id="2147483699" r:id="rId28"/>
    <p:sldLayoutId id="2147483700" r:id="rId29"/>
    <p:sldLayoutId id="2147483676" r:id="rId30"/>
    <p:sldLayoutId id="2147483701" r:id="rId31"/>
    <p:sldLayoutId id="2147483702" r:id="rId32"/>
    <p:sldLayoutId id="2147483703" r:id="rId33"/>
    <p:sldLayoutId id="2147483677" r:id="rId34"/>
    <p:sldLayoutId id="2147483704" r:id="rId35"/>
    <p:sldLayoutId id="2147483705" r:id="rId36"/>
    <p:sldLayoutId id="2147483706" r:id="rId37"/>
    <p:sldLayoutId id="2147483678" r:id="rId38"/>
    <p:sldLayoutId id="2147483707" r:id="rId39"/>
    <p:sldLayoutId id="2147483708" r:id="rId40"/>
    <p:sldLayoutId id="2147483709" r:id="rId41"/>
  </p:sldLayoutIdLst>
  <p:hf sldNum="0" hdr="0" ftr="0" dt="0"/>
  <p:txStyles>
    <p:titleStyle>
      <a:lvl1pPr algn="l" defTabSz="1828800" rtl="0" eaLnBrk="1" latinLnBrk="0" hangingPunct="1">
        <a:lnSpc>
          <a:spcPts val="9000"/>
        </a:lnSpc>
        <a:spcBef>
          <a:spcPct val="0"/>
        </a:spcBef>
        <a:buNone/>
        <a:defRPr sz="8000" b="1" i="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61AE8C16-48A6-B630-A90E-B310356D9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61"/>
          <a:stretch/>
        </p:blipFill>
        <p:spPr>
          <a:xfrm>
            <a:off x="6200790" y="681004"/>
            <a:ext cx="16160446" cy="99676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D6F79C1-5179-4640-7C4B-E735AF8EDAFC}"/>
              </a:ext>
            </a:extLst>
          </p:cNvPr>
          <p:cNvSpPr txBox="1"/>
          <p:nvPr/>
        </p:nvSpPr>
        <p:spPr>
          <a:xfrm>
            <a:off x="8517522" y="11610109"/>
            <a:ext cx="11526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/>
              <a:t>@ Windesheim: 2020 – 2023 </a:t>
            </a:r>
          </a:p>
        </p:txBody>
      </p:sp>
    </p:spTree>
    <p:extLst>
      <p:ext uri="{BB962C8B-B14F-4D97-AF65-F5344CB8AC3E}">
        <p14:creationId xmlns:p14="http://schemas.microsoft.com/office/powerpoint/2010/main" val="32685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82B285-FDA1-FF6D-49DD-E2F5C375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672" y="3746541"/>
            <a:ext cx="9684954" cy="8777967"/>
          </a:xfrm>
        </p:spPr>
        <p:txBody>
          <a:bodyPr>
            <a:normAutofit fontScale="90000"/>
          </a:bodyPr>
          <a:lstStyle/>
          <a:p>
            <a:r>
              <a:rPr lang="nl-NL" sz="8900" dirty="0">
                <a:solidFill>
                  <a:srgbClr val="FF0000"/>
                </a:solidFill>
              </a:rPr>
              <a:t>Human </a:t>
            </a:r>
            <a:r>
              <a:rPr lang="nl-NL" sz="8900" dirty="0" err="1">
                <a:solidFill>
                  <a:srgbClr val="FF0000"/>
                </a:solidFill>
              </a:rPr>
              <a:t>Flourishing</a:t>
            </a:r>
            <a:r>
              <a:rPr lang="nl-NL" sz="8900" dirty="0">
                <a:solidFill>
                  <a:srgbClr val="FF0000"/>
                </a:solidFill>
              </a:rPr>
              <a:t> </a:t>
            </a:r>
            <a:br>
              <a:rPr lang="nl-NL" sz="8000" dirty="0"/>
            </a:br>
            <a:r>
              <a:rPr lang="nl-NL" sz="6700" dirty="0"/>
              <a:t>5 EC vak in de minor Managing </a:t>
            </a:r>
            <a:r>
              <a:rPr lang="nl-NL" sz="6700" dirty="0" err="1"/>
              <a:t>Projects</a:t>
            </a:r>
            <a:r>
              <a:rPr lang="nl-NL" sz="6700" dirty="0"/>
              <a:t> in a </a:t>
            </a:r>
            <a:r>
              <a:rPr lang="nl-NL" sz="6700" dirty="0" err="1"/>
              <a:t>Globalised</a:t>
            </a:r>
            <a:r>
              <a:rPr lang="nl-NL" sz="6700" dirty="0"/>
              <a:t> World </a:t>
            </a:r>
            <a:br>
              <a:rPr lang="nl-NL" sz="6700" dirty="0"/>
            </a:br>
            <a:r>
              <a:rPr lang="nl-NL" sz="6700" b="0" i="1" dirty="0"/>
              <a:t>2020-2021</a:t>
            </a:r>
            <a:br>
              <a:rPr lang="nl-NL" sz="6700" b="0" i="1" dirty="0"/>
            </a:br>
            <a:r>
              <a:rPr lang="nl-NL" sz="6700" b="0" i="1" dirty="0"/>
              <a:t>25 studenten </a:t>
            </a:r>
            <a:br>
              <a:rPr lang="nl-NL" sz="6600" b="0" i="1" dirty="0"/>
            </a:br>
            <a:endParaRPr lang="nl-NL" sz="6600" b="0" i="1" dirty="0"/>
          </a:p>
        </p:txBody>
      </p:sp>
      <p:pic>
        <p:nvPicPr>
          <p:cNvPr id="5" name="Afbeelding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E5A2029-3A09-908C-5115-03E6589E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61" y="299178"/>
            <a:ext cx="13701462" cy="6475348"/>
          </a:xfrm>
          <a:prstGeom prst="rect">
            <a:avLst/>
          </a:prstGeom>
        </p:spPr>
      </p:pic>
      <p:pic>
        <p:nvPicPr>
          <p:cNvPr id="7" name="Afbeelding 6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1F7C4759-8CC8-F107-6A31-0EAF0B8FA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715"/>
          <a:stretch/>
        </p:blipFill>
        <p:spPr>
          <a:xfrm>
            <a:off x="10165861" y="5266796"/>
            <a:ext cx="13701462" cy="80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C90270C-615B-ECB4-168F-C72BEE13DE82}"/>
              </a:ext>
            </a:extLst>
          </p:cNvPr>
          <p:cNvSpPr txBox="1"/>
          <p:nvPr/>
        </p:nvSpPr>
        <p:spPr>
          <a:xfrm>
            <a:off x="653318" y="3684434"/>
            <a:ext cx="10693982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Opbrengsten 5 EC  Human </a:t>
            </a:r>
            <a:r>
              <a:rPr lang="nl-NL" sz="4800" b="1" dirty="0" err="1">
                <a:solidFill>
                  <a:srgbClr val="FF0000"/>
                </a:solidFill>
              </a:rPr>
              <a:t>Flourishing</a:t>
            </a:r>
            <a:endParaRPr lang="nl-NL" sz="4800" b="1" dirty="0">
              <a:solidFill>
                <a:srgbClr val="FF0000"/>
              </a:solidFill>
            </a:endParaRPr>
          </a:p>
          <a:p>
            <a:r>
              <a:rPr lang="nl-NL" sz="4800" dirty="0"/>
              <a:t>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nl-NL" sz="4800" b="1" dirty="0"/>
              <a:t>Bewustzijn over hoe huidig homo </a:t>
            </a:r>
            <a:r>
              <a:rPr lang="nl-NL" sz="4800" b="1" dirty="0" err="1"/>
              <a:t>economicus</a:t>
            </a:r>
            <a:r>
              <a:rPr lang="nl-NL" sz="4800" b="1" dirty="0"/>
              <a:t> mensbeeld van invloed is op inrichting van onze samenlevingen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nl-NL" sz="4800" b="1" dirty="0"/>
              <a:t>Bredere, meer filosofische kijk op (achtergronden van) economische en duurzaamheidsproblemen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nl-NL" sz="4800" b="1" dirty="0"/>
              <a:t>Leren gebruiken van mensbeelden in de praktijk van project &amp; change management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nl-NL" sz="4800" b="1" dirty="0"/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nl-NL" sz="4800" dirty="0"/>
          </a:p>
        </p:txBody>
      </p:sp>
      <p:pic>
        <p:nvPicPr>
          <p:cNvPr id="3" name="Afbeelding 2" descr="Afbeelding met tekst, schermopname, rots, buitenshuis&#10;&#10;Automatisch gegenereerde beschrijving">
            <a:extLst>
              <a:ext uri="{FF2B5EF4-FFF2-40B4-BE49-F238E27FC236}">
                <a16:creationId xmlns:a16="http://schemas.microsoft.com/office/drawing/2014/main" id="{716E661A-BFCD-365E-C333-4C6EA0B20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49"/>
          <a:stretch/>
        </p:blipFill>
        <p:spPr>
          <a:xfrm>
            <a:off x="16146987" y="361394"/>
            <a:ext cx="7832268" cy="7464364"/>
          </a:xfrm>
          <a:prstGeom prst="rect">
            <a:avLst/>
          </a:prstGeom>
        </p:spPr>
      </p:pic>
      <p:pic>
        <p:nvPicPr>
          <p:cNvPr id="9" name="Afbeelding 8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17E886D9-C53A-815F-266A-E76EE06B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403" y="5806240"/>
            <a:ext cx="7284499" cy="74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82B285-FDA1-FF6D-49DD-E2F5C375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671" y="3746541"/>
            <a:ext cx="9997547" cy="8777967"/>
          </a:xfrm>
        </p:spPr>
        <p:txBody>
          <a:bodyPr>
            <a:normAutofit fontScale="90000"/>
          </a:bodyPr>
          <a:lstStyle/>
          <a:p>
            <a:r>
              <a:rPr lang="nl-NL" sz="8900" dirty="0">
                <a:solidFill>
                  <a:srgbClr val="FF0000"/>
                </a:solidFill>
              </a:rPr>
              <a:t>Homo </a:t>
            </a:r>
            <a:r>
              <a:rPr lang="nl-NL" sz="8900" dirty="0" err="1">
                <a:solidFill>
                  <a:srgbClr val="FF0000"/>
                </a:solidFill>
              </a:rPr>
              <a:t>Florens</a:t>
            </a:r>
            <a:r>
              <a:rPr lang="nl-NL" sz="8900" dirty="0">
                <a:solidFill>
                  <a:srgbClr val="FF0000"/>
                </a:solidFill>
              </a:rPr>
              <a:t> </a:t>
            </a:r>
            <a:br>
              <a:rPr lang="nl-NL" sz="8000" dirty="0">
                <a:solidFill>
                  <a:srgbClr val="FF0000"/>
                </a:solidFill>
              </a:rPr>
            </a:br>
            <a:r>
              <a:rPr lang="nl-NL" sz="6700" dirty="0"/>
              <a:t>Workshop voor SDG Living Lab/minor Act </a:t>
            </a:r>
            <a:r>
              <a:rPr lang="nl-NL" sz="6700" dirty="0" err="1"/>
              <a:t>Now</a:t>
            </a:r>
            <a:r>
              <a:rPr lang="nl-NL" sz="6700" dirty="0"/>
              <a:t>!  </a:t>
            </a:r>
            <a:br>
              <a:rPr lang="nl-NL" sz="6700" dirty="0"/>
            </a:br>
            <a:r>
              <a:rPr lang="nl-NL" sz="6700" dirty="0"/>
              <a:t>2022-2023</a:t>
            </a:r>
            <a:br>
              <a:rPr lang="nl-NL" sz="6700" dirty="0"/>
            </a:br>
            <a:r>
              <a:rPr lang="nl-NL" sz="6700" dirty="0"/>
              <a:t>20 deelnemers (studenten en docenten) </a:t>
            </a:r>
            <a:br>
              <a:rPr lang="nl-NL" sz="6600" b="0" i="1" dirty="0"/>
            </a:br>
            <a:endParaRPr lang="nl-NL" sz="6600" b="0" i="1" dirty="0"/>
          </a:p>
        </p:txBody>
      </p:sp>
      <p:pic>
        <p:nvPicPr>
          <p:cNvPr id="4" name="Afbeelding 3" descr="Afbeelding met tekst, Menselijk gezicht, vrouw, schermopname&#10;&#10;Automatisch gegenereerde beschrijving">
            <a:extLst>
              <a:ext uri="{FF2B5EF4-FFF2-40B4-BE49-F238E27FC236}">
                <a16:creationId xmlns:a16="http://schemas.microsoft.com/office/drawing/2014/main" id="{CB60A9C4-AB8F-790C-34BE-45465DA1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1" y="549820"/>
            <a:ext cx="11576964" cy="106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handschrift, Kinderkunst, tekening&#10;&#10;Automatisch gegenereerde beschrijving">
            <a:extLst>
              <a:ext uri="{FF2B5EF4-FFF2-40B4-BE49-F238E27FC236}">
                <a16:creationId xmlns:a16="http://schemas.microsoft.com/office/drawing/2014/main" id="{C9740C9A-B922-8415-CB36-ADA934906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1004" r="12068" b="11851"/>
          <a:stretch/>
        </p:blipFill>
        <p:spPr>
          <a:xfrm rot="16200000">
            <a:off x="12746159" y="-303194"/>
            <a:ext cx="5914141" cy="701928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90270C-615B-ECB4-168F-C72BEE13DE82}"/>
              </a:ext>
            </a:extLst>
          </p:cNvPr>
          <p:cNvSpPr txBox="1"/>
          <p:nvPr/>
        </p:nvSpPr>
        <p:spPr>
          <a:xfrm>
            <a:off x="2702064" y="3684434"/>
            <a:ext cx="864523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Opbrengsten workshop Homo </a:t>
            </a:r>
            <a:r>
              <a:rPr lang="nl-NL" sz="4800" b="1" dirty="0" err="1">
                <a:solidFill>
                  <a:srgbClr val="FF0000"/>
                </a:solidFill>
              </a:rPr>
              <a:t>Florens</a:t>
            </a:r>
            <a:endParaRPr lang="nl-NL" sz="4800" b="1" dirty="0">
              <a:solidFill>
                <a:srgbClr val="FF0000"/>
              </a:solidFill>
            </a:endParaRPr>
          </a:p>
          <a:p>
            <a:r>
              <a:rPr lang="nl-NL" sz="4800" dirty="0"/>
              <a:t>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nl-NL" sz="4800" b="1" dirty="0"/>
              <a:t>Op een ander niveau (leren) nadenken over duurzaamheidsuitdagingen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nl-NL" sz="4800" b="1" dirty="0"/>
              <a:t> Vanuit verschillende perspectieven (leren) kijken naar eigen project: </a:t>
            </a:r>
            <a:r>
              <a:rPr lang="nl-NL" sz="4800" b="1" dirty="0" err="1"/>
              <a:t>four</a:t>
            </a:r>
            <a:r>
              <a:rPr lang="nl-NL" sz="4800" b="1" dirty="0"/>
              <a:t> drives (survival, </a:t>
            </a:r>
            <a:r>
              <a:rPr lang="nl-NL" sz="4800" b="1" dirty="0" err="1"/>
              <a:t>mastery</a:t>
            </a:r>
            <a:r>
              <a:rPr lang="nl-NL" sz="4800" b="1" dirty="0"/>
              <a:t>, attachment, </a:t>
            </a:r>
            <a:r>
              <a:rPr lang="nl-NL" sz="4800" b="1" dirty="0" err="1"/>
              <a:t>meaning</a:t>
            </a:r>
            <a:r>
              <a:rPr lang="nl-NL" sz="4800" b="1" dirty="0"/>
              <a:t>)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nl-NL" sz="4800" dirty="0"/>
          </a:p>
        </p:txBody>
      </p:sp>
      <p:pic>
        <p:nvPicPr>
          <p:cNvPr id="8" name="Afbeelding 7" descr="Afbeelding met tekst, handschrift, papier, Kinderkunst&#10;&#10;Automatisch gegenereerde beschrijving">
            <a:extLst>
              <a:ext uri="{FF2B5EF4-FFF2-40B4-BE49-F238E27FC236}">
                <a16:creationId xmlns:a16="http://schemas.microsoft.com/office/drawing/2014/main" id="{7D21CAE0-83D0-EF64-8FC3-02DFBAB4F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4" t="23851" r="19581" b="14035"/>
          <a:stretch/>
        </p:blipFill>
        <p:spPr>
          <a:xfrm rot="16200000">
            <a:off x="16433340" y="5972136"/>
            <a:ext cx="6664036" cy="79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C90270C-615B-ECB4-168F-C72BEE13DE82}"/>
              </a:ext>
            </a:extLst>
          </p:cNvPr>
          <p:cNvSpPr txBox="1"/>
          <p:nvPr/>
        </p:nvSpPr>
        <p:spPr>
          <a:xfrm>
            <a:off x="1261192" y="3575777"/>
            <a:ext cx="1713764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>
                <a:solidFill>
                  <a:srgbClr val="FF0000"/>
                </a:solidFill>
              </a:rPr>
              <a:t>Toekomst Homo </a:t>
            </a:r>
            <a:r>
              <a:rPr lang="nl-NL" sz="6600" b="1" dirty="0" err="1">
                <a:solidFill>
                  <a:srgbClr val="FF0000"/>
                </a:solidFill>
              </a:rPr>
              <a:t>Florens</a:t>
            </a:r>
            <a:r>
              <a:rPr lang="nl-NL" sz="6600" b="1" dirty="0">
                <a:solidFill>
                  <a:srgbClr val="FF0000"/>
                </a:solidFill>
              </a:rPr>
              <a:t> op Windesheim </a:t>
            </a:r>
          </a:p>
          <a:p>
            <a:r>
              <a:rPr lang="nl-NL" sz="6600" dirty="0"/>
              <a:t>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nl-NL" sz="6600" b="1" dirty="0"/>
              <a:t>Workshopcyclus in SDG Living Lab 2023-2024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nl-NL" sz="6600" b="1" dirty="0"/>
              <a:t>Mogelijk een PPR-module Homo </a:t>
            </a:r>
            <a:r>
              <a:rPr lang="nl-NL" sz="6600" b="1" dirty="0" err="1"/>
              <a:t>Florens</a:t>
            </a:r>
            <a:r>
              <a:rPr lang="nl-NL" sz="6600" b="1" dirty="0"/>
              <a:t> 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nl-NL" sz="6600" b="1" dirty="0"/>
              <a:t>Mogelijk workshops Homo </a:t>
            </a:r>
            <a:r>
              <a:rPr lang="nl-NL" sz="6600" b="1" dirty="0" err="1"/>
              <a:t>Florens</a:t>
            </a:r>
            <a:r>
              <a:rPr lang="nl-NL" sz="6600" b="1" dirty="0"/>
              <a:t> op studiedagen in domein Business, Media &amp; Recht  </a:t>
            </a:r>
          </a:p>
          <a:p>
            <a:endParaRPr lang="nl-NL" sz="4800" dirty="0"/>
          </a:p>
        </p:txBody>
      </p:sp>
      <p:pic>
        <p:nvPicPr>
          <p:cNvPr id="2" name="Afbeelding 1" descr="Afbeelding met tekst, persoon, binnen&#10;&#10;Automatisch gegenereerde beschrijving">
            <a:extLst>
              <a:ext uri="{FF2B5EF4-FFF2-40B4-BE49-F238E27FC236}">
                <a16:creationId xmlns:a16="http://schemas.microsoft.com/office/drawing/2014/main" id="{2617EDAA-975D-C1EB-F4BB-499359E7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138" y="447707"/>
            <a:ext cx="6550436" cy="62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266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A61A"/>
      </a:accent1>
      <a:accent2>
        <a:srgbClr val="FFCB05"/>
      </a:accent2>
      <a:accent3>
        <a:srgbClr val="FFF578"/>
      </a:accent3>
      <a:accent4>
        <a:srgbClr val="EE3034"/>
      </a:accent4>
      <a:accent5>
        <a:srgbClr val="F16682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-PP-Windeheim-16-9" id="{0468D834-CABC-E04A-9363-F436E29F7596}" vid="{BD4278CC-1326-FB47-A7D2-C63D709A14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36377b7-70c4-4493-a338-095918d327e9}" enabled="0" method="" siteId="{e36377b7-70c4-4493-a338-095918d327e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3396</TotalTime>
  <Words>165</Words>
  <Application>Microsoft Macintosh PowerPoint</Application>
  <PresentationFormat>Custom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Roboto Medium</vt:lpstr>
      <vt:lpstr>Roboto</vt:lpstr>
      <vt:lpstr>Arial</vt:lpstr>
      <vt:lpstr>Roboto Black</vt:lpstr>
      <vt:lpstr>Calibri</vt:lpstr>
      <vt:lpstr>Wingdings</vt:lpstr>
      <vt:lpstr>Kantoorthema</vt:lpstr>
      <vt:lpstr>PowerPoint Presentation</vt:lpstr>
      <vt:lpstr>Human Flourishing  5 EC vak in de minor Managing Projects in a Globalised World  2020-2021 25 studenten  </vt:lpstr>
      <vt:lpstr>PowerPoint Presentation</vt:lpstr>
      <vt:lpstr>Homo Florens  Workshop voor SDG Living Lab/minor Act Now!   2022-2023 20 deelnemers (studenten en docenten)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Placeholder voor een titel over drie regels</dc:title>
  <dc:creator>Martijn Eilander</dc:creator>
  <cp:lastModifiedBy>Peter Luijten</cp:lastModifiedBy>
  <cp:revision>5</cp:revision>
  <dcterms:created xsi:type="dcterms:W3CDTF">2019-06-04T14:13:18Z</dcterms:created>
  <dcterms:modified xsi:type="dcterms:W3CDTF">2023-05-25T14:27:51Z</dcterms:modified>
</cp:coreProperties>
</file>